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31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11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E1D40-2491-ED40-9C0F-34A9C9410A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F22D00-D659-C64A-826F-679013934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E35EB-1CEF-0944-B263-B9D4076E5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11E27-F079-5348-989B-BD5F15072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917DF-9C31-134A-A69B-618B32E11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908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FD679-1C3C-2E4E-BCAD-0E1D24C97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AFBAE7-22CC-D04A-AAE6-81D9A2E4C0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34ADF-EBCE-0048-B96E-E28A384BF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F459B-E558-A041-B9CE-1BA46F1CA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FA236-EA26-5147-BE6F-1A13DFC30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779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5DCFAB-E050-F048-9451-CB8B576215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AB0865-31C6-4149-906E-FAFBC6242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E6FEA-0818-084E-A4E4-2092E30E0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97DF6-8012-1944-B83D-257F6D47C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F94D0-D24D-8F4A-9EDB-2DDA615DC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467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70332-6974-D945-8217-EADE57002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D2F14-3390-6048-94C6-3FC4695A7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2125E-39BE-ED43-AAD5-679B4042F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F841B-1271-6C40-8058-E94D4A469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9B484-D832-A24C-AD2F-65F29A89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66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4453E-2597-6746-B413-5090B4EB1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0C4B7-C4E7-7240-898D-E0D0E2A12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84670-1AE7-CB46-AB6E-47AF6FD39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058D9-6C53-2148-BC0D-71C3F1172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706BF-AD82-FD49-A1C8-880AB76C4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50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26F82-520B-4343-BF4F-ADCC1E462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A1773-D820-CA4D-A2A8-839A0304D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8829E-8151-CB49-8573-915259554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7B5C2-D670-1A45-B8AC-E650A72D1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3A9E3-D7E0-794F-A0DA-A2A2BB776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E7628A-57E7-3849-86E8-8421010B1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795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1D3A5-C2F7-054B-AA71-48A623CAC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8E8BE-56EA-E24C-8618-B448F1A60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706B5-6082-C04F-A064-8B2C80526E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56359E-B535-CA4A-87B8-32141ECF1A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D4318B-3458-E042-BA1E-2E57B6663A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1EAC1F-6B9C-8B43-9A75-9EF737ECA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EB3C15-8696-6146-AE42-B566AE85F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B3193E-1A66-F049-9E9E-46CFC5A40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31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AC444-BF01-A74A-A83E-3100AA865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7D2731-F941-8E40-A1C5-ECA446F00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17FF75-58F0-C548-A4CB-167A99F85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65DFD-8A96-D347-85C0-88A99952B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55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B3D18E-6A16-F848-94D8-2E139E641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B096CF-B642-104F-843F-AC943823E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F060C-D074-2741-8F93-AEB9031F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165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7F36B-6556-FE46-B3D7-75A978DEE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C9521-4BAA-3C42-A00F-9935DBA3E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5A73F0-6E31-C841-B217-B042EA3858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D19848-1EED-DF46-BFFC-5B0F5033D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15B6A6-8F8B-5042-A0BC-A9736FFDA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F2FD1B-A26B-0B49-9D85-6E7C48925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08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B2C1D-6370-F542-97C5-6AEC8B99F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C88F28-A414-F544-B81F-693A14E306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F16D7-7B7F-BA48-A734-88356121C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39EBF-1FB0-9847-A2E9-C42484444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729AAD-F54A-0C42-B771-298EEA3FB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74BF6-A2AD-7F4A-8DA3-53949D049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92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6C9A7D-BF7A-FA49-A492-658DC08C7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7E345-DA80-C645-B56C-48E968AA6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1B3DF-D094-6A42-8144-EE99D0782E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0A2799-0707-504A-93CD-62914C7AAFFF}" type="datetimeFigureOut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2C9F4-650A-FC4A-AFC8-B3D78E02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E2702-7220-C74E-9D89-2A7D49B711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929BC-41D1-7848-AF5B-F0233653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97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25072-F7DE-CF47-A903-B7F6FD5997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 Bucket Test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078798-CCCA-4744-8D1E-0642B87EAC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29 January 2020</a:t>
            </a:r>
          </a:p>
        </p:txBody>
      </p:sp>
    </p:spTree>
    <p:extLst>
      <p:ext uri="{BB962C8B-B14F-4D97-AF65-F5344CB8AC3E}">
        <p14:creationId xmlns:p14="http://schemas.microsoft.com/office/powerpoint/2010/main" val="1854272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E6619C-6A02-C64D-8F61-8DBF16875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23252"/>
            <a:ext cx="6098680" cy="58112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0398DF-55D8-5B49-8FBC-C353CC998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0553" y="223252"/>
            <a:ext cx="6121954" cy="581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77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5D1D34A-3014-4A40-8DC5-70BDF7B01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5943600" cy="5943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1F521E-6B9E-F248-8D82-E2B46034E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3968" y="228600"/>
            <a:ext cx="5943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392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D26043-6C9B-4241-B818-DB61D1EC3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379"/>
            <a:ext cx="6112042" cy="611204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A7689AE-F982-8048-B6EC-844ECCA10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042" y="144379"/>
            <a:ext cx="6112042" cy="611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986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E03076-B2E4-3C45-B508-4D083CD28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8284"/>
            <a:ext cx="6400800" cy="6400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7556C56-DD9F-7F4B-92DB-88D546A5E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937" y="-108284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522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6</Words>
  <Application>Microsoft Macintosh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DO Bucket Test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 Bucket Test</dc:title>
  <dc:creator>Julia Hart</dc:creator>
  <cp:lastModifiedBy>Julia Hart</cp:lastModifiedBy>
  <cp:revision>5</cp:revision>
  <dcterms:created xsi:type="dcterms:W3CDTF">2020-01-29T22:19:05Z</dcterms:created>
  <dcterms:modified xsi:type="dcterms:W3CDTF">2020-01-29T23:22:52Z</dcterms:modified>
</cp:coreProperties>
</file>

<file path=docProps/thumbnail.jpeg>
</file>